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1152" r:id="rId228"/>
    <p:sldId id="1153" r:id="rId229"/>
    <p:sldId id="436" r:id="rId230"/>
    <p:sldId id="402" r:id="rId231"/>
    <p:sldId id="403" r:id="rId232"/>
    <p:sldId id="404" r:id="rId233"/>
    <p:sldId id="1075" r:id="rId234"/>
    <p:sldId id="1076" r:id="rId235"/>
    <p:sldId id="1219" r:id="rId236"/>
    <p:sldId id="421" r:id="rId237"/>
    <p:sldId id="564" r:id="rId238"/>
    <p:sldId id="1042" r:id="rId239"/>
    <p:sldId id="1364" r:id="rId240"/>
    <p:sldId id="826" r:id="rId241"/>
    <p:sldId id="566" r:id="rId242"/>
    <p:sldId id="567" r:id="rId243"/>
    <p:sldId id="832" r:id="rId244"/>
    <p:sldId id="568" r:id="rId245"/>
    <p:sldId id="1211" r:id="rId246"/>
    <p:sldId id="1430" r:id="rId247"/>
    <p:sldId id="820" r:id="rId248"/>
    <p:sldId id="821" r:id="rId249"/>
    <p:sldId id="1077" r:id="rId250"/>
    <p:sldId id="1177" r:id="rId251"/>
    <p:sldId id="798" r:id="rId252"/>
    <p:sldId id="1215" r:id="rId253"/>
    <p:sldId id="1427" r:id="rId254"/>
    <p:sldId id="1225" r:id="rId255"/>
    <p:sldId id="1212" r:id="rId256"/>
    <p:sldId id="1213" r:id="rId257"/>
    <p:sldId id="1216" r:id="rId258"/>
    <p:sldId id="1210" r:id="rId259"/>
    <p:sldId id="1151" r:id="rId260"/>
    <p:sldId id="1217" r:id="rId261"/>
    <p:sldId id="122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27754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a:t>
            </a:r>
            <a:r>
              <a:rPr lang="en-IN">
                <a:latin typeface="Arial" panose="020B0604020202020204" pitchFamily="34" charset="0"/>
                <a:cs typeface="Arial" panose="020B0604020202020204" pitchFamily="34" charset="0"/>
              </a:rPr>
              <a:t>or trigger.</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42460</TotalTime>
  <Words>64246</Words>
  <Application>Microsoft Office PowerPoint</Application>
  <PresentationFormat>Widescreen</PresentationFormat>
  <Paragraphs>8048</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9840</cp:revision>
  <dcterms:created xsi:type="dcterms:W3CDTF">2015-10-09T06:09:34Z</dcterms:created>
  <dcterms:modified xsi:type="dcterms:W3CDTF">2022-03-25T05:49:46Z</dcterms:modified>
</cp:coreProperties>
</file>